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8" r:id="rId2"/>
    <p:sldId id="25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96" d="100"/>
          <a:sy n="96" d="100"/>
        </p:scale>
        <p:origin x="-344" y="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951EB-C108-477C-AC76-6918FBDCFC99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79AD2-E887-46D5-91BB-2FF3094EFE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991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6" y="13252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rcRect l="-2" r="29132"/>
          <a:stretch/>
        </p:blipFill>
        <p:spPr>
          <a:xfrm>
            <a:off x="0" y="0"/>
            <a:ext cx="69120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49</Words>
  <Application>Microsoft Office PowerPoint</Application>
  <PresentationFormat>On-screen Show (16:9)</PresentationFormat>
  <Paragraphs>49</Paragraphs>
  <Slides>49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Shrinivasan Patnaikuni</cp:lastModifiedBy>
  <cp:revision>2</cp:revision>
  <dcterms:created xsi:type="dcterms:W3CDTF">2018-11-23T06:12:33Z</dcterms:created>
  <dcterms:modified xsi:type="dcterms:W3CDTF">2018-11-23T06:33:25Z</dcterms:modified>
</cp:coreProperties>
</file>